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1" r:id="rId2"/>
    <p:sldId id="347" r:id="rId3"/>
    <p:sldId id="348" r:id="rId4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>
        <p:scale>
          <a:sx n="80" d="100"/>
          <a:sy n="80" d="100"/>
        </p:scale>
        <p:origin x="-107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-235525" y="3530227"/>
            <a:ext cx="9670807" cy="96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INSURANCE: A SOCIAL SECURITY TOOL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733266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A TOOL FOR SOCIAL SECURITY</a:t>
            </a:r>
            <a:endParaRPr lang="en-US" sz="360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3716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+mn-lt"/>
              </a:rPr>
              <a:t>Life insurance is one of the most effective tools of social security across the globe</a:t>
            </a:r>
            <a:r>
              <a:rPr lang="en-US" altLang="en-US" sz="24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en-US" altLang="en-US" sz="1200" dirty="0" smtClean="0">
              <a:latin typeface="+mn-lt"/>
            </a:endParaRPr>
          </a:p>
          <a:p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smtClean="0">
                <a:latin typeface="+mn-lt"/>
              </a:rPr>
              <a:t>Absence of which to the common people, society will have no redressal for:</a:t>
            </a:r>
          </a:p>
          <a:p>
            <a:pPr lvl="1"/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smtClean="0">
                <a:latin typeface="+mn-lt"/>
              </a:rPr>
              <a:t>Elderly Masses</a:t>
            </a:r>
          </a:p>
          <a:p>
            <a:pPr lvl="1"/>
            <a:r>
              <a:rPr lang="en-US" altLang="en-US" sz="2400" dirty="0" smtClean="0">
                <a:latin typeface="+mn-lt"/>
              </a:rPr>
              <a:t>Widows or Orphans</a:t>
            </a:r>
          </a:p>
          <a:p>
            <a:endParaRPr lang="en-US" altLang="en-US" sz="1200" dirty="0" smtClean="0">
              <a:latin typeface="+mn-lt"/>
            </a:endParaRPr>
          </a:p>
          <a:p>
            <a:r>
              <a:rPr lang="en-US" altLang="en-US" sz="2400" dirty="0" smtClean="0">
                <a:latin typeface="+mn-lt"/>
              </a:rPr>
              <a:t>Factories will have to be scrapped after a fire</a:t>
            </a:r>
          </a:p>
          <a:p>
            <a:endParaRPr lang="en-US" altLang="en-US" sz="1200" dirty="0" smtClean="0">
              <a:latin typeface="+mn-lt"/>
            </a:endParaRPr>
          </a:p>
          <a:p>
            <a:r>
              <a:rPr lang="en-US" altLang="en-US" sz="2400" dirty="0" smtClean="0">
                <a:latin typeface="+mn-lt"/>
              </a:rPr>
              <a:t>Houses will not be rebuilt after a disaster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68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782" y="3048001"/>
            <a:ext cx="8874920" cy="685799"/>
          </a:xfrm>
        </p:spPr>
        <p:txBody>
          <a:bodyPr/>
          <a:lstStyle/>
          <a:p>
            <a:pPr algn="ctr"/>
            <a:r>
              <a:rPr lang="en-US" sz="3600" i="1" u="sng" dirty="0">
                <a:solidFill>
                  <a:srgbClr val="FF0000"/>
                </a:solidFill>
                <a:latin typeface="+mn-lt"/>
              </a:rPr>
              <a:t>Thus </a:t>
            </a:r>
            <a:r>
              <a:rPr lang="en-US" sz="3600" i="1" u="sng" dirty="0" smtClean="0">
                <a:solidFill>
                  <a:srgbClr val="FF0000"/>
                </a:solidFill>
                <a:latin typeface="+mn-lt"/>
              </a:rPr>
              <a:t>to </a:t>
            </a:r>
            <a:r>
              <a:rPr lang="en-US" sz="3600" i="1" u="sng" dirty="0">
                <a:solidFill>
                  <a:srgbClr val="FF0000"/>
                </a:solidFill>
                <a:latin typeface="+mn-lt"/>
              </a:rPr>
              <a:t>ensure that </a:t>
            </a:r>
            <a:r>
              <a:rPr lang="en-US" sz="3600" i="1" u="sng" dirty="0" smtClean="0">
                <a:solidFill>
                  <a:srgbClr val="FF0000"/>
                </a:solidFill>
                <a:latin typeface="+mn-lt"/>
              </a:rPr>
              <a:t>family </a:t>
            </a:r>
            <a:r>
              <a:rPr lang="en-US" sz="3600" i="1" u="sng" dirty="0">
                <a:solidFill>
                  <a:srgbClr val="FF0000"/>
                </a:solidFill>
                <a:latin typeface="+mn-lt"/>
              </a:rPr>
              <a:t>left behind </a:t>
            </a:r>
            <a:r>
              <a:rPr lang="en-US" sz="3600" i="1" u="sng" dirty="0" smtClean="0">
                <a:solidFill>
                  <a:srgbClr val="FF0000"/>
                </a:solidFill>
                <a:latin typeface="+mn-lt"/>
              </a:rPr>
              <a:t>continues </a:t>
            </a:r>
            <a:r>
              <a:rPr lang="en-US" sz="3600" i="1" u="sng" dirty="0">
                <a:solidFill>
                  <a:srgbClr val="FF0000"/>
                </a:solidFill>
                <a:latin typeface="+mn-lt"/>
              </a:rPr>
              <a:t>to enjoy the same privileges in </a:t>
            </a:r>
            <a:r>
              <a:rPr lang="en-US" sz="3600" i="1" u="sng" dirty="0" smtClean="0">
                <a:solidFill>
                  <a:srgbClr val="FF0000"/>
                </a:solidFill>
                <a:latin typeface="+mn-lt"/>
              </a:rPr>
              <a:t>society, </a:t>
            </a:r>
            <a:r>
              <a:rPr lang="en-US" sz="3600" i="1" u="sng" dirty="0">
                <a:solidFill>
                  <a:srgbClr val="FF0000"/>
                </a:solidFill>
                <a:latin typeface="+mn-lt"/>
              </a:rPr>
              <a:t>life insurance is </a:t>
            </a:r>
            <a:r>
              <a:rPr lang="en-US" sz="3600" i="1" u="sng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sz="3600" i="1" u="sng" dirty="0">
                <a:solidFill>
                  <a:srgbClr val="FF0000"/>
                </a:solidFill>
                <a:latin typeface="+mn-lt"/>
              </a:rPr>
              <a:t>best and only social security tool against unforeseen </a:t>
            </a:r>
            <a:r>
              <a:rPr lang="en-US" sz="3600" i="1" u="sng" dirty="0" smtClean="0">
                <a:solidFill>
                  <a:srgbClr val="FF0000"/>
                </a:solidFill>
                <a:latin typeface="+mn-lt"/>
              </a:rPr>
              <a:t>eventualities!</a:t>
            </a:r>
            <a:endParaRPr lang="en-US" sz="3600" i="1" u="sng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69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5023</TotalTime>
  <Words>106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A TOOL FOR SOCIAL SECURITY</vt:lpstr>
      <vt:lpstr>Thus to ensure that family left behind continues to enjoy the same privileges in society, life insurance is the best and only social security tool against unforeseen eventualities!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Humayoon Asghar</cp:lastModifiedBy>
  <cp:revision>234</cp:revision>
  <cp:lastPrinted>2018-05-19T07:53:06Z</cp:lastPrinted>
  <dcterms:created xsi:type="dcterms:W3CDTF">2018-02-17T16:05:03Z</dcterms:created>
  <dcterms:modified xsi:type="dcterms:W3CDTF">2018-08-17T08:21:25Z</dcterms:modified>
</cp:coreProperties>
</file>