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8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8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3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4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4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6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2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2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6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4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11011-DB72-4C14-A6CB-B695940B4AF7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55C7-4CA0-4F7A-9CB9-A88DF8C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81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Murtaza, Malik</dc:creator>
  <cp:lastModifiedBy>Murtaza, Malik</cp:lastModifiedBy>
  <cp:revision>1</cp:revision>
  <dcterms:created xsi:type="dcterms:W3CDTF">2017-03-27T12:20:38Z</dcterms:created>
  <dcterms:modified xsi:type="dcterms:W3CDTF">2017-03-27T12:21:00Z</dcterms:modified>
</cp:coreProperties>
</file>