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91" r:id="rId2"/>
    <p:sldId id="347" r:id="rId3"/>
    <p:sldId id="348" r:id="rId4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0"/>
  </p:normalViewPr>
  <p:slideViewPr>
    <p:cSldViewPr>
      <p:cViewPr>
        <p:scale>
          <a:sx n="80" d="100"/>
          <a:sy n="80" d="100"/>
        </p:scale>
        <p:origin x="-107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898D9E6-C2EF-4DBA-B2B4-3610E7A8D918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2EA88BB-6A67-46B0-AC16-754AF3F7C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60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2456" y="6492876"/>
            <a:ext cx="255151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99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37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7786" y="365124"/>
            <a:ext cx="1971675" cy="5811839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41" y="365124"/>
            <a:ext cx="6788944" cy="581183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453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39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330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541" y="1083630"/>
            <a:ext cx="4380310" cy="50933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2" y="1083630"/>
            <a:ext cx="4380309" cy="50933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411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43" y="1083628"/>
            <a:ext cx="436364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543" y="2086927"/>
            <a:ext cx="4363641" cy="41027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083628"/>
            <a:ext cx="4380309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086927"/>
            <a:ext cx="4380309" cy="41027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4542" y="1"/>
            <a:ext cx="8874919" cy="90424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137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913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806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02456" y="6492876"/>
            <a:ext cx="255151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256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086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540" y="1"/>
            <a:ext cx="8874920" cy="904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40" y="1083630"/>
            <a:ext cx="8874920" cy="5093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4541" y="6356352"/>
            <a:ext cx="2551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2456" y="6492876"/>
            <a:ext cx="2551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23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 txBox="1">
            <a:spLocks/>
          </p:cNvSpPr>
          <p:nvPr/>
        </p:nvSpPr>
        <p:spPr>
          <a:xfrm>
            <a:off x="-235525" y="3530227"/>
            <a:ext cx="9670807" cy="9655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INSURANCE: A SOCIAL SECURITY TOOL</a:t>
            </a:r>
            <a:endParaRPr lang="en-US" sz="4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FontTx/>
              <a:buNone/>
            </a:pPr>
            <a:endParaRPr lang="en-US" b="1" dirty="0" smtClean="0"/>
          </a:p>
        </p:txBody>
      </p:sp>
      <p:pic>
        <p:nvPicPr>
          <p:cNvPr id="1026" name="Picture 2" descr="C:\Users\murtaza.sharief\Documents\Logos\TPL Life\tpl life logo c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750" y="1733266"/>
            <a:ext cx="4241654" cy="160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19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0" y="457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bg1"/>
                </a:solidFill>
              </a:rPr>
              <a:t>Introduction and History of Insurance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4540" y="152401"/>
            <a:ext cx="8874920" cy="685799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>A TOOL FOR SOCIAL SECURITY</a:t>
            </a:r>
            <a:endParaRPr lang="en-US" sz="3600" dirty="0">
              <a:latin typeface="+mn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3716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>
                <a:latin typeface="+mn-lt"/>
              </a:rPr>
              <a:t>Life insurance is one of the most effective tools of social security across the globe</a:t>
            </a:r>
            <a:r>
              <a:rPr lang="en-US" altLang="en-US" sz="2400" dirty="0" smtClean="0">
                <a:latin typeface="+mn-lt"/>
              </a:rPr>
              <a:t>.</a:t>
            </a:r>
          </a:p>
          <a:p>
            <a:pPr marL="0" indent="0">
              <a:buNone/>
            </a:pPr>
            <a:endParaRPr lang="en-US" altLang="en-US" sz="1200" dirty="0" smtClean="0">
              <a:latin typeface="+mn-lt"/>
            </a:endParaRPr>
          </a:p>
          <a:p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smtClean="0">
                <a:latin typeface="+mn-lt"/>
              </a:rPr>
              <a:t>Absence of which to the common people, society will have no redressal for:</a:t>
            </a:r>
          </a:p>
          <a:p>
            <a:pPr lvl="1"/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smtClean="0">
                <a:latin typeface="+mn-lt"/>
              </a:rPr>
              <a:t>Elderly Masses</a:t>
            </a:r>
          </a:p>
          <a:p>
            <a:pPr lvl="1"/>
            <a:r>
              <a:rPr lang="en-US" altLang="en-US" sz="2400" dirty="0" smtClean="0">
                <a:latin typeface="+mn-lt"/>
              </a:rPr>
              <a:t>Widows or Orphans</a:t>
            </a:r>
          </a:p>
          <a:p>
            <a:endParaRPr lang="en-US" altLang="en-US" sz="1200" dirty="0" smtClean="0">
              <a:latin typeface="+mn-lt"/>
            </a:endParaRPr>
          </a:p>
          <a:p>
            <a:r>
              <a:rPr lang="en-US" altLang="en-US" sz="2400" dirty="0" smtClean="0">
                <a:latin typeface="+mn-lt"/>
              </a:rPr>
              <a:t>Factories will have to be scrapped after a fire</a:t>
            </a:r>
          </a:p>
          <a:p>
            <a:endParaRPr lang="en-US" altLang="en-US" sz="1200" dirty="0" smtClean="0">
              <a:latin typeface="+mn-lt"/>
            </a:endParaRPr>
          </a:p>
          <a:p>
            <a:r>
              <a:rPr lang="en-US" altLang="en-US" sz="2400" dirty="0" smtClean="0">
                <a:latin typeface="+mn-lt"/>
              </a:rPr>
              <a:t>Houses will not be rebuilt after a disaster</a:t>
            </a:r>
            <a:endParaRPr lang="en-US" alt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683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0" y="457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bg1"/>
                </a:solidFill>
              </a:rPr>
              <a:t>Introduction and History of Insurance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0782" y="3048001"/>
            <a:ext cx="8874920" cy="685799"/>
          </a:xfrm>
        </p:spPr>
        <p:txBody>
          <a:bodyPr/>
          <a:lstStyle/>
          <a:p>
            <a:pPr algn="ctr"/>
            <a:r>
              <a:rPr lang="en-US" sz="3600" i="1" u="sng" dirty="0">
                <a:solidFill>
                  <a:srgbClr val="FF0000"/>
                </a:solidFill>
                <a:latin typeface="+mn-lt"/>
              </a:rPr>
              <a:t>Thus </a:t>
            </a:r>
            <a:r>
              <a:rPr lang="en-US" sz="3600" i="1" u="sng" dirty="0" smtClean="0">
                <a:solidFill>
                  <a:srgbClr val="FF0000"/>
                </a:solidFill>
                <a:latin typeface="+mn-lt"/>
              </a:rPr>
              <a:t>to </a:t>
            </a:r>
            <a:r>
              <a:rPr lang="en-US" sz="3600" i="1" u="sng" dirty="0">
                <a:solidFill>
                  <a:srgbClr val="FF0000"/>
                </a:solidFill>
                <a:latin typeface="+mn-lt"/>
              </a:rPr>
              <a:t>ensure that </a:t>
            </a:r>
            <a:r>
              <a:rPr lang="en-US" sz="3600" i="1" u="sng" dirty="0" smtClean="0">
                <a:solidFill>
                  <a:srgbClr val="FF0000"/>
                </a:solidFill>
                <a:latin typeface="+mn-lt"/>
              </a:rPr>
              <a:t>family </a:t>
            </a:r>
            <a:r>
              <a:rPr lang="en-US" sz="3600" i="1" u="sng" dirty="0">
                <a:solidFill>
                  <a:srgbClr val="FF0000"/>
                </a:solidFill>
                <a:latin typeface="+mn-lt"/>
              </a:rPr>
              <a:t>left behind </a:t>
            </a:r>
            <a:r>
              <a:rPr lang="en-US" sz="3600" i="1" u="sng" dirty="0" smtClean="0">
                <a:solidFill>
                  <a:srgbClr val="FF0000"/>
                </a:solidFill>
                <a:latin typeface="+mn-lt"/>
              </a:rPr>
              <a:t>continues </a:t>
            </a:r>
            <a:r>
              <a:rPr lang="en-US" sz="3600" i="1" u="sng" dirty="0">
                <a:solidFill>
                  <a:srgbClr val="FF0000"/>
                </a:solidFill>
                <a:latin typeface="+mn-lt"/>
              </a:rPr>
              <a:t>to enjoy the same privileges in </a:t>
            </a:r>
            <a:r>
              <a:rPr lang="en-US" sz="3600" i="1" u="sng" dirty="0" smtClean="0">
                <a:solidFill>
                  <a:srgbClr val="FF0000"/>
                </a:solidFill>
                <a:latin typeface="+mn-lt"/>
              </a:rPr>
              <a:t>society, </a:t>
            </a:r>
            <a:r>
              <a:rPr lang="en-US" sz="3600" i="1" u="sng" dirty="0">
                <a:solidFill>
                  <a:srgbClr val="FF0000"/>
                </a:solidFill>
                <a:latin typeface="+mn-lt"/>
              </a:rPr>
              <a:t>life insurance is </a:t>
            </a:r>
            <a:r>
              <a:rPr lang="en-US" sz="3600" i="1" u="sng" dirty="0" smtClean="0">
                <a:solidFill>
                  <a:srgbClr val="FF0000"/>
                </a:solidFill>
                <a:latin typeface="+mn-lt"/>
              </a:rPr>
              <a:t>the </a:t>
            </a:r>
            <a:r>
              <a:rPr lang="en-US" sz="3600" i="1" u="sng" dirty="0">
                <a:solidFill>
                  <a:srgbClr val="FF0000"/>
                </a:solidFill>
                <a:latin typeface="+mn-lt"/>
              </a:rPr>
              <a:t>best and only social security tool against unforeseen </a:t>
            </a:r>
            <a:r>
              <a:rPr lang="en-US" sz="3600" i="1" u="sng" dirty="0" smtClean="0">
                <a:solidFill>
                  <a:srgbClr val="FF0000"/>
                </a:solidFill>
                <a:latin typeface="+mn-lt"/>
              </a:rPr>
              <a:t>eventualities!</a:t>
            </a:r>
            <a:endParaRPr lang="en-US" sz="3600" i="1" u="sng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698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5023</TotalTime>
  <Words>106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1_Office Theme</vt:lpstr>
      <vt:lpstr>PowerPoint Presentation</vt:lpstr>
      <vt:lpstr>A TOOL FOR SOCIAL SECURITY</vt:lpstr>
      <vt:lpstr>Thus to ensure that family left behind continues to enjoy the same privileges in society, life insurance is the best and only social security tool against unforeseen eventualities!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Humayoon Asghar</dc:creator>
  <cp:lastModifiedBy>Humayoon Asghar</cp:lastModifiedBy>
  <cp:revision>234</cp:revision>
  <cp:lastPrinted>2018-05-19T07:53:06Z</cp:lastPrinted>
  <dcterms:created xsi:type="dcterms:W3CDTF">2018-02-17T16:05:03Z</dcterms:created>
  <dcterms:modified xsi:type="dcterms:W3CDTF">2018-08-17T08:21:25Z</dcterms:modified>
</cp:coreProperties>
</file>