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91" r:id="rId2"/>
    <p:sldId id="347" r:id="rId3"/>
  </p:sldIdLst>
  <p:sldSz cx="9144000" cy="6858000" type="screen4x3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0"/>
  </p:normalViewPr>
  <p:slideViewPr>
    <p:cSldViewPr>
      <p:cViewPr>
        <p:scale>
          <a:sx n="80" d="100"/>
          <a:sy n="80" d="100"/>
        </p:scale>
        <p:origin x="-107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898D9E6-C2EF-4DBA-B2B4-3610E7A8D918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1103"/>
            <a:ext cx="5608320" cy="415051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0606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60606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2EA88BB-6A67-46B0-AC16-754AF3F7C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60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2456" y="6492876"/>
            <a:ext cx="2551510" cy="36512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99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37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7786" y="365124"/>
            <a:ext cx="1971675" cy="5811839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41" y="365124"/>
            <a:ext cx="6788944" cy="581183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453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394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330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541" y="1083630"/>
            <a:ext cx="4380310" cy="50933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2" y="1083630"/>
            <a:ext cx="4380309" cy="50933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411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43" y="1083628"/>
            <a:ext cx="436364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543" y="2086927"/>
            <a:ext cx="4363641" cy="41027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083628"/>
            <a:ext cx="4380309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086927"/>
            <a:ext cx="4380309" cy="41027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4542" y="1"/>
            <a:ext cx="8874919" cy="90424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137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913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806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02456" y="6492876"/>
            <a:ext cx="2551510" cy="36512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256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086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540" y="1"/>
            <a:ext cx="8874920" cy="904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40" y="1083630"/>
            <a:ext cx="8874920" cy="5093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4541" y="6356352"/>
            <a:ext cx="2551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2456" y="6492876"/>
            <a:ext cx="2551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231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 txBox="1">
            <a:spLocks/>
          </p:cNvSpPr>
          <p:nvPr/>
        </p:nvSpPr>
        <p:spPr>
          <a:xfrm>
            <a:off x="-235525" y="3320961"/>
            <a:ext cx="9670807" cy="9655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</a:rPr>
              <a:t>ROLE OF INSURANCE IN ECONOMIC DEVELOPMENT</a:t>
            </a:r>
            <a:endParaRPr lang="en-US" sz="4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buFontTx/>
              <a:buNone/>
            </a:pPr>
            <a:endParaRPr lang="en-US" b="1" dirty="0" smtClean="0"/>
          </a:p>
        </p:txBody>
      </p:sp>
      <p:pic>
        <p:nvPicPr>
          <p:cNvPr id="1026" name="Picture 2" descr="C:\Users\murtaza.sharief\Documents\Logos\TPL Life\tpl life logo c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750" y="1524000"/>
            <a:ext cx="4241654" cy="1600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119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0" y="4572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bg1"/>
                </a:solidFill>
              </a:rPr>
              <a:t>Introduction and History of Insurance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4540" y="152401"/>
            <a:ext cx="8874920" cy="685799"/>
          </a:xfrm>
        </p:spPr>
        <p:txBody>
          <a:bodyPr/>
          <a:lstStyle/>
          <a:p>
            <a:r>
              <a:rPr lang="en-US" sz="3600" dirty="0" smtClean="0">
                <a:latin typeface="+mn-lt"/>
              </a:rPr>
              <a:t>ROLE OF INSURANCE FOR ECO DEVELOPMENT</a:t>
            </a:r>
            <a:endParaRPr lang="en-US" sz="3600" dirty="0">
              <a:latin typeface="+mn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3716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dirty="0">
                <a:latin typeface="+mn-lt"/>
              </a:rPr>
              <a:t>Insurance has had a very encouraging impact on </a:t>
            </a:r>
            <a:r>
              <a:rPr lang="en-US" sz="2400" dirty="0" smtClean="0">
                <a:latin typeface="+mn-lt"/>
              </a:rPr>
              <a:t>many countries </a:t>
            </a:r>
            <a:r>
              <a:rPr lang="en-US" sz="2400" dirty="0">
                <a:latin typeface="+mn-lt"/>
              </a:rPr>
              <a:t>economic development.</a:t>
            </a:r>
            <a:endParaRPr lang="en-US" altLang="en-US" sz="2400" dirty="0" smtClean="0">
              <a:latin typeface="+mn-lt"/>
            </a:endParaRPr>
          </a:p>
          <a:p>
            <a:pPr marL="0" indent="0" algn="just">
              <a:buNone/>
            </a:pPr>
            <a:endParaRPr lang="en-US" altLang="en-US" sz="1200" dirty="0" smtClean="0">
              <a:latin typeface="+mn-lt"/>
            </a:endParaRPr>
          </a:p>
          <a:p>
            <a:pPr algn="just"/>
            <a:r>
              <a:rPr lang="en-US" altLang="en-US" sz="2400" dirty="0">
                <a:latin typeface="+mn-lt"/>
              </a:rPr>
              <a:t> </a:t>
            </a:r>
            <a:r>
              <a:rPr lang="en-US" sz="2400" dirty="0">
                <a:latin typeface="+mn-lt"/>
              </a:rPr>
              <a:t>For development of any country, investments are necessary which are made out of savings</a:t>
            </a:r>
            <a:r>
              <a:rPr lang="en-US" sz="2400" dirty="0" smtClean="0">
                <a:latin typeface="+mn-lt"/>
              </a:rPr>
              <a:t>.</a:t>
            </a:r>
          </a:p>
          <a:p>
            <a:pPr algn="just"/>
            <a:endParaRPr lang="en-US" altLang="en-US" sz="1200" dirty="0" smtClean="0">
              <a:latin typeface="+mn-lt"/>
            </a:endParaRPr>
          </a:p>
          <a:p>
            <a:pPr algn="just"/>
            <a:r>
              <a:rPr lang="en-US" sz="2400" dirty="0">
                <a:latin typeface="+mn-lt"/>
              </a:rPr>
              <a:t>A life insurance company is a major instrument for mobilization of savings of people, particularly from the middle and lower income groups.</a:t>
            </a:r>
            <a:endParaRPr lang="en-US" altLang="en-US" sz="2400" dirty="0" smtClean="0">
              <a:latin typeface="+mn-lt"/>
            </a:endParaRPr>
          </a:p>
          <a:p>
            <a:pPr algn="just"/>
            <a:endParaRPr lang="en-US" altLang="en-US" sz="1200" dirty="0" smtClean="0">
              <a:latin typeface="+mn-lt"/>
            </a:endParaRPr>
          </a:p>
          <a:p>
            <a:pPr algn="just"/>
            <a:r>
              <a:rPr lang="en-US" sz="2400" dirty="0">
                <a:latin typeface="+mn-lt"/>
              </a:rPr>
              <a:t>These savings are channeled into investments for economic growth of the country</a:t>
            </a:r>
            <a:r>
              <a:rPr lang="en-US" sz="2400" dirty="0" smtClean="0">
                <a:latin typeface="+mn-lt"/>
              </a:rPr>
              <a:t>.</a:t>
            </a:r>
          </a:p>
          <a:p>
            <a:pPr algn="just"/>
            <a:endParaRPr lang="en-US" altLang="en-US" sz="1200" dirty="0">
              <a:latin typeface="+mn-lt"/>
            </a:endParaRPr>
          </a:p>
          <a:p>
            <a:pPr algn="just"/>
            <a:r>
              <a:rPr lang="en-US" altLang="en-US" sz="2400" dirty="0" smtClean="0">
                <a:latin typeface="+mn-lt"/>
              </a:rPr>
              <a:t>The Sector has also been providing various direct &amp; indirect employment opportunities</a:t>
            </a:r>
          </a:p>
          <a:p>
            <a:pPr algn="just"/>
            <a:endParaRPr lang="en-US" altLang="en-US" sz="1300" dirty="0">
              <a:latin typeface="+mn-lt"/>
            </a:endParaRPr>
          </a:p>
          <a:p>
            <a:pPr algn="just"/>
            <a:r>
              <a:rPr lang="en-US" altLang="en-US" sz="2400" dirty="0" smtClean="0">
                <a:latin typeface="+mn-lt"/>
              </a:rPr>
              <a:t>In addition, the sector has also been offering loan coverage to both Commercial &amp; Micro Finance Banks’ customers facilitating their families to continue their lives without burden of loan repayments and continue their economic development without any hassle.</a:t>
            </a:r>
            <a:endParaRPr lang="en-US" alt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7683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5132</TotalTime>
  <Words>137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Theme</vt:lpstr>
      <vt:lpstr>PowerPoint Presentation</vt:lpstr>
      <vt:lpstr>ROLE OF INSURANCE FOR ECO DEVELOPMENT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Humayoon Asghar</dc:creator>
  <cp:lastModifiedBy>Humayoon Asghar</cp:lastModifiedBy>
  <cp:revision>236</cp:revision>
  <cp:lastPrinted>2018-05-19T07:53:06Z</cp:lastPrinted>
  <dcterms:created xsi:type="dcterms:W3CDTF">2018-02-17T16:05:03Z</dcterms:created>
  <dcterms:modified xsi:type="dcterms:W3CDTF">2018-08-17T10:10:16Z</dcterms:modified>
</cp:coreProperties>
</file>